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64" r:id="rId6"/>
    <p:sldId id="263" r:id="rId7"/>
    <p:sldId id="266" r:id="rId8"/>
    <p:sldId id="267" r:id="rId9"/>
    <p:sldId id="262" r:id="rId10"/>
    <p:sldId id="268" r:id="rId11"/>
    <p:sldId id="269" r:id="rId12"/>
    <p:sldId id="261" r:id="rId13"/>
    <p:sldId id="265" r:id="rId14"/>
  </p:sldIdLst>
  <p:sldSz cx="6858000" cy="9144000" type="letter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BCCAE-3669-4F04-9EFF-CA6665315AF7}" v="5" dt="2024-12-17T21:24:46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>
        <p:scale>
          <a:sx n="90" d="100"/>
          <a:sy n="90" d="100"/>
        </p:scale>
        <p:origin x="1112" y="-2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z Oriana Blanquicet Alvarez" userId="bab6f946-d2b0-4496-8b41-1837cbfbfaeb" providerId="ADAL" clId="{284BCCAE-3669-4F04-9EFF-CA6665315AF7}"/>
    <pc:docChg chg="undo redo custSel modSld">
      <pc:chgData name="Luz Oriana Blanquicet Alvarez" userId="bab6f946-d2b0-4496-8b41-1837cbfbfaeb" providerId="ADAL" clId="{284BCCAE-3669-4F04-9EFF-CA6665315AF7}" dt="2025-01-17T20:55:03.399" v="850" actId="1076"/>
      <pc:docMkLst>
        <pc:docMk/>
      </pc:docMkLst>
      <pc:sldChg chg="addSp delSp modSp mod">
        <pc:chgData name="Luz Oriana Blanquicet Alvarez" userId="bab6f946-d2b0-4496-8b41-1837cbfbfaeb" providerId="ADAL" clId="{284BCCAE-3669-4F04-9EFF-CA6665315AF7}" dt="2025-01-17T19:58:23.332" v="670" actId="14100"/>
        <pc:sldMkLst>
          <pc:docMk/>
          <pc:sldMk cId="641372871" sldId="257"/>
        </pc:sldMkLst>
        <pc:spChg chg="mod">
          <ac:chgData name="Luz Oriana Blanquicet Alvarez" userId="bab6f946-d2b0-4496-8b41-1837cbfbfaeb" providerId="ADAL" clId="{284BCCAE-3669-4F04-9EFF-CA6665315AF7}" dt="2024-12-17T20:44:00.352" v="288" actId="1076"/>
          <ac:spMkLst>
            <pc:docMk/>
            <pc:sldMk cId="641372871" sldId="257"/>
            <ac:spMk id="2" creationId="{595B578D-3853-8A30-2BF1-D17BBFD7358B}"/>
          </ac:spMkLst>
        </pc:spChg>
        <pc:spChg chg="mod">
          <ac:chgData name="Luz Oriana Blanquicet Alvarez" userId="bab6f946-d2b0-4496-8b41-1837cbfbfaeb" providerId="ADAL" clId="{284BCCAE-3669-4F04-9EFF-CA6665315AF7}" dt="2024-12-17T20:44:13.963" v="291" actId="1076"/>
          <ac:spMkLst>
            <pc:docMk/>
            <pc:sldMk cId="641372871" sldId="257"/>
            <ac:spMk id="4" creationId="{70F34832-3B87-834A-F23A-E5CDEE2DF661}"/>
          </ac:spMkLst>
        </pc:spChg>
        <pc:picChg chg="add mod">
          <ac:chgData name="Luz Oriana Blanquicet Alvarez" userId="bab6f946-d2b0-4496-8b41-1837cbfbfaeb" providerId="ADAL" clId="{284BCCAE-3669-4F04-9EFF-CA6665315AF7}" dt="2025-01-17T19:58:23.332" v="670" actId="14100"/>
          <ac:picMkLst>
            <pc:docMk/>
            <pc:sldMk cId="641372871" sldId="257"/>
            <ac:picMk id="5" creationId="{67262F53-6983-B9F7-3476-C4B60B3E0B4F}"/>
          </ac:picMkLst>
        </pc:picChg>
        <pc:picChg chg="add del mod">
          <ac:chgData name="Luz Oriana Blanquicet Alvarez" userId="bab6f946-d2b0-4496-8b41-1837cbfbfaeb" providerId="ADAL" clId="{284BCCAE-3669-4F04-9EFF-CA6665315AF7}" dt="2025-01-17T19:56:09.985" v="654" actId="478"/>
          <ac:picMkLst>
            <pc:docMk/>
            <pc:sldMk cId="641372871" sldId="257"/>
            <ac:picMk id="6" creationId="{5E35BEB2-FB0D-022B-501B-A27F23FEEDDB}"/>
          </ac:picMkLst>
        </pc:picChg>
        <pc:picChg chg="add mod">
          <ac:chgData name="Luz Oriana Blanquicet Alvarez" userId="bab6f946-d2b0-4496-8b41-1837cbfbfaeb" providerId="ADAL" clId="{284BCCAE-3669-4F04-9EFF-CA6665315AF7}" dt="2025-01-17T19:57:57.197" v="668" actId="1076"/>
          <ac:picMkLst>
            <pc:docMk/>
            <pc:sldMk cId="641372871" sldId="257"/>
            <ac:picMk id="8" creationId="{4A0C6AB2-CF61-152D-4631-32739231C936}"/>
          </ac:picMkLst>
        </pc:picChg>
        <pc:picChg chg="add mod">
          <ac:chgData name="Luz Oriana Blanquicet Alvarez" userId="bab6f946-d2b0-4496-8b41-1837cbfbfaeb" providerId="ADAL" clId="{284BCCAE-3669-4F04-9EFF-CA6665315AF7}" dt="2024-12-17T20:44:04.202" v="289" actId="1076"/>
          <ac:picMkLst>
            <pc:docMk/>
            <pc:sldMk cId="641372871" sldId="257"/>
            <ac:picMk id="9" creationId="{178FB17B-14D1-8B58-8263-9D0918376BEE}"/>
          </ac:picMkLst>
        </pc:picChg>
        <pc:picChg chg="add del mod">
          <ac:chgData name="Luz Oriana Blanquicet Alvarez" userId="bab6f946-d2b0-4496-8b41-1837cbfbfaeb" providerId="ADAL" clId="{284BCCAE-3669-4F04-9EFF-CA6665315AF7}" dt="2025-01-17T19:57:35.348" v="661" actId="478"/>
          <ac:picMkLst>
            <pc:docMk/>
            <pc:sldMk cId="641372871" sldId="257"/>
            <ac:picMk id="11" creationId="{306A3390-4450-0D33-8476-D80973D3C528}"/>
          </ac:picMkLst>
        </pc:picChg>
        <pc:picChg chg="add mod">
          <ac:chgData name="Luz Oriana Blanquicet Alvarez" userId="bab6f946-d2b0-4496-8b41-1837cbfbfaeb" providerId="ADAL" clId="{284BCCAE-3669-4F04-9EFF-CA6665315AF7}" dt="2024-12-17T20:44:16.617" v="292" actId="1076"/>
          <ac:picMkLst>
            <pc:docMk/>
            <pc:sldMk cId="641372871" sldId="257"/>
            <ac:picMk id="13" creationId="{91E60150-2EAC-3A8C-5A03-3347A975CF8F}"/>
          </ac:picMkLst>
        </pc:picChg>
      </pc:sldChg>
      <pc:sldChg chg="addSp delSp modSp mod">
        <pc:chgData name="Luz Oriana Blanquicet Alvarez" userId="bab6f946-d2b0-4496-8b41-1837cbfbfaeb" providerId="ADAL" clId="{284BCCAE-3669-4F04-9EFF-CA6665315AF7}" dt="2025-01-17T20:52:27.209" v="840" actId="1035"/>
        <pc:sldMkLst>
          <pc:docMk/>
          <pc:sldMk cId="1122397581" sldId="261"/>
        </pc:sldMkLst>
        <pc:spChg chg="mod">
          <ac:chgData name="Luz Oriana Blanquicet Alvarez" userId="bab6f946-d2b0-4496-8b41-1837cbfbfaeb" providerId="ADAL" clId="{284BCCAE-3669-4F04-9EFF-CA6665315AF7}" dt="2024-12-17T21:28:41.251" v="602" actId="1076"/>
          <ac:spMkLst>
            <pc:docMk/>
            <pc:sldMk cId="1122397581" sldId="261"/>
            <ac:spMk id="2" creationId="{595B578D-3853-8A30-2BF1-D17BBFD7358B}"/>
          </ac:spMkLst>
        </pc:spChg>
        <pc:spChg chg="mod">
          <ac:chgData name="Luz Oriana Blanquicet Alvarez" userId="bab6f946-d2b0-4496-8b41-1837cbfbfaeb" providerId="ADAL" clId="{284BCCAE-3669-4F04-9EFF-CA6665315AF7}" dt="2025-01-17T20:52:23.466" v="832" actId="1035"/>
          <ac:spMkLst>
            <pc:docMk/>
            <pc:sldMk cId="1122397581" sldId="261"/>
            <ac:spMk id="9" creationId="{D241EC3D-816E-3EC5-093A-FEE52EFCF8CE}"/>
          </ac:spMkLst>
        </pc:spChg>
        <pc:picChg chg="add mod">
          <ac:chgData name="Luz Oriana Blanquicet Alvarez" userId="bab6f946-d2b0-4496-8b41-1837cbfbfaeb" providerId="ADAL" clId="{284BCCAE-3669-4F04-9EFF-CA6665315AF7}" dt="2025-01-17T20:52:20.269" v="829" actId="1076"/>
          <ac:picMkLst>
            <pc:docMk/>
            <pc:sldMk cId="1122397581" sldId="261"/>
            <ac:picMk id="4" creationId="{334B9230-0E3B-93AF-389E-0AD1185DE813}"/>
          </ac:picMkLst>
        </pc:picChg>
        <pc:picChg chg="add del mod">
          <ac:chgData name="Luz Oriana Blanquicet Alvarez" userId="bab6f946-d2b0-4496-8b41-1837cbfbfaeb" providerId="ADAL" clId="{284BCCAE-3669-4F04-9EFF-CA6665315AF7}" dt="2025-01-17T20:50:26.321" v="812" actId="478"/>
          <ac:picMkLst>
            <pc:docMk/>
            <pc:sldMk cId="1122397581" sldId="261"/>
            <ac:picMk id="5" creationId="{DD7EEEB5-FAD3-A8DD-1CC9-12E2CEBF8AA5}"/>
          </ac:picMkLst>
        </pc:picChg>
        <pc:picChg chg="add mod">
          <ac:chgData name="Luz Oriana Blanquicet Alvarez" userId="bab6f946-d2b0-4496-8b41-1837cbfbfaeb" providerId="ADAL" clId="{284BCCAE-3669-4F04-9EFF-CA6665315AF7}" dt="2025-01-17T20:52:02.273" v="827" actId="14100"/>
          <ac:picMkLst>
            <pc:docMk/>
            <pc:sldMk cId="1122397581" sldId="261"/>
            <ac:picMk id="7" creationId="{F3030F27-F959-5670-D106-507D4E578B3E}"/>
          </ac:picMkLst>
        </pc:picChg>
        <pc:picChg chg="add mod">
          <ac:chgData name="Luz Oriana Blanquicet Alvarez" userId="bab6f946-d2b0-4496-8b41-1837cbfbfaeb" providerId="ADAL" clId="{284BCCAE-3669-4F04-9EFF-CA6665315AF7}" dt="2024-12-17T21:28:34.105" v="600" actId="1076"/>
          <ac:picMkLst>
            <pc:docMk/>
            <pc:sldMk cId="1122397581" sldId="261"/>
            <ac:picMk id="8" creationId="{B01B73C5-4DED-3DF6-C80D-6957DDB13E10}"/>
          </ac:picMkLst>
        </pc:picChg>
        <pc:picChg chg="add del mod">
          <ac:chgData name="Luz Oriana Blanquicet Alvarez" userId="bab6f946-d2b0-4496-8b41-1837cbfbfaeb" providerId="ADAL" clId="{284BCCAE-3669-4F04-9EFF-CA6665315AF7}" dt="2025-01-17T20:51:40.880" v="818" actId="478"/>
          <ac:picMkLst>
            <pc:docMk/>
            <pc:sldMk cId="1122397581" sldId="261"/>
            <ac:picMk id="11" creationId="{25145C05-0CE2-6019-6C29-C0A9098EA7EB}"/>
          </ac:picMkLst>
        </pc:picChg>
        <pc:picChg chg="add mod">
          <ac:chgData name="Luz Oriana Blanquicet Alvarez" userId="bab6f946-d2b0-4496-8b41-1837cbfbfaeb" providerId="ADAL" clId="{284BCCAE-3669-4F04-9EFF-CA6665315AF7}" dt="2025-01-17T20:52:27.209" v="840" actId="1035"/>
          <ac:picMkLst>
            <pc:docMk/>
            <pc:sldMk cId="1122397581" sldId="261"/>
            <ac:picMk id="13" creationId="{FF1D402D-7849-A235-0EA3-CF0226C44D9A}"/>
          </ac:picMkLst>
        </pc:picChg>
      </pc:sldChg>
      <pc:sldChg chg="addSp delSp modSp mod">
        <pc:chgData name="Luz Oriana Blanquicet Alvarez" userId="bab6f946-d2b0-4496-8b41-1837cbfbfaeb" providerId="ADAL" clId="{284BCCAE-3669-4F04-9EFF-CA6665315AF7}" dt="2025-01-17T20:44:01.531" v="775" actId="1076"/>
        <pc:sldMkLst>
          <pc:docMk/>
          <pc:sldMk cId="3710065687" sldId="262"/>
        </pc:sldMkLst>
        <pc:spChg chg="mod">
          <ac:chgData name="Luz Oriana Blanquicet Alvarez" userId="bab6f946-d2b0-4496-8b41-1837cbfbfaeb" providerId="ADAL" clId="{284BCCAE-3669-4F04-9EFF-CA6665315AF7}" dt="2024-12-17T21:16:57.913" v="505" actId="1076"/>
          <ac:spMkLst>
            <pc:docMk/>
            <pc:sldMk cId="3710065687" sldId="262"/>
            <ac:spMk id="3" creationId="{BB87D7FE-D68D-26B0-D476-1EE64E7DDD7B}"/>
          </ac:spMkLst>
        </pc:spChg>
        <pc:picChg chg="add del mod">
          <ac:chgData name="Luz Oriana Blanquicet Alvarez" userId="bab6f946-d2b0-4496-8b41-1837cbfbfaeb" providerId="ADAL" clId="{284BCCAE-3669-4F04-9EFF-CA6665315AF7}" dt="2025-01-17T20:42:31.192" v="755" actId="478"/>
          <ac:picMkLst>
            <pc:docMk/>
            <pc:sldMk cId="3710065687" sldId="262"/>
            <ac:picMk id="5" creationId="{C8CA67CD-ED89-CC80-B76D-C0DE086497A3}"/>
          </ac:picMkLst>
        </pc:picChg>
        <pc:picChg chg="add mod">
          <ac:chgData name="Luz Oriana Blanquicet Alvarez" userId="bab6f946-d2b0-4496-8b41-1837cbfbfaeb" providerId="ADAL" clId="{284BCCAE-3669-4F04-9EFF-CA6665315AF7}" dt="2025-01-17T20:42:49.439" v="769" actId="1035"/>
          <ac:picMkLst>
            <pc:docMk/>
            <pc:sldMk cId="3710065687" sldId="262"/>
            <ac:picMk id="7" creationId="{6F543A07-40A6-14EE-1E81-66FF0EA97C78}"/>
          </ac:picMkLst>
        </pc:picChg>
        <pc:picChg chg="add mod modCrop">
          <ac:chgData name="Luz Oriana Blanquicet Alvarez" userId="bab6f946-d2b0-4496-8b41-1837cbfbfaeb" providerId="ADAL" clId="{284BCCAE-3669-4F04-9EFF-CA6665315AF7}" dt="2024-12-17T21:19:17.324" v="522" actId="732"/>
          <ac:picMkLst>
            <pc:docMk/>
            <pc:sldMk cId="3710065687" sldId="262"/>
            <ac:picMk id="8" creationId="{30949BFB-6654-4164-29C4-7ED9E9015683}"/>
          </ac:picMkLst>
        </pc:picChg>
        <pc:picChg chg="add mod">
          <ac:chgData name="Luz Oriana Blanquicet Alvarez" userId="bab6f946-d2b0-4496-8b41-1837cbfbfaeb" providerId="ADAL" clId="{284BCCAE-3669-4F04-9EFF-CA6665315AF7}" dt="2025-01-17T20:44:01.531" v="775" actId="1076"/>
          <ac:picMkLst>
            <pc:docMk/>
            <pc:sldMk cId="3710065687" sldId="262"/>
            <ac:picMk id="10" creationId="{C8574D9C-12AA-3D53-312F-BE6723E28434}"/>
          </ac:picMkLst>
        </pc:picChg>
        <pc:picChg chg="add del mod">
          <ac:chgData name="Luz Oriana Blanquicet Alvarez" userId="bab6f946-d2b0-4496-8b41-1837cbfbfaeb" providerId="ADAL" clId="{284BCCAE-3669-4F04-9EFF-CA6665315AF7}" dt="2025-01-17T20:43:49.813" v="770" actId="478"/>
          <ac:picMkLst>
            <pc:docMk/>
            <pc:sldMk cId="3710065687" sldId="262"/>
            <ac:picMk id="11" creationId="{6337A025-3124-6699-EDF6-9249253C1C43}"/>
          </ac:picMkLst>
        </pc:picChg>
        <pc:picChg chg="add mod">
          <ac:chgData name="Luz Oriana Blanquicet Alvarez" userId="bab6f946-d2b0-4496-8b41-1837cbfbfaeb" providerId="ADAL" clId="{284BCCAE-3669-4F04-9EFF-CA6665315AF7}" dt="2024-12-17T21:19:30.847" v="525" actId="1076"/>
          <ac:picMkLst>
            <pc:docMk/>
            <pc:sldMk cId="3710065687" sldId="262"/>
            <ac:picMk id="13" creationId="{B8946235-9154-B35E-AC48-7C96C21143AB}"/>
          </ac:picMkLst>
        </pc:picChg>
      </pc:sldChg>
      <pc:sldChg chg="addSp delSp modSp mod">
        <pc:chgData name="Luz Oriana Blanquicet Alvarez" userId="bab6f946-d2b0-4496-8b41-1837cbfbfaeb" providerId="ADAL" clId="{284BCCAE-3669-4F04-9EFF-CA6665315AF7}" dt="2025-01-17T20:28:23.264" v="720" actId="14100"/>
        <pc:sldMkLst>
          <pc:docMk/>
          <pc:sldMk cId="3383571036" sldId="263"/>
        </pc:sldMkLst>
        <pc:spChg chg="mod">
          <ac:chgData name="Luz Oriana Blanquicet Alvarez" userId="bab6f946-d2b0-4496-8b41-1837cbfbfaeb" providerId="ADAL" clId="{284BCCAE-3669-4F04-9EFF-CA6665315AF7}" dt="2024-12-17T20:58:23.340" v="394" actId="1036"/>
          <ac:spMkLst>
            <pc:docMk/>
            <pc:sldMk cId="3383571036" sldId="263"/>
            <ac:spMk id="7" creationId="{870478E5-1C87-8397-FE03-EB9CD0C1A870}"/>
          </ac:spMkLst>
        </pc:spChg>
        <pc:picChg chg="add mod">
          <ac:chgData name="Luz Oriana Blanquicet Alvarez" userId="bab6f946-d2b0-4496-8b41-1837cbfbfaeb" providerId="ADAL" clId="{284BCCAE-3669-4F04-9EFF-CA6665315AF7}" dt="2025-01-17T20:18:55.905" v="711" actId="14100"/>
          <ac:picMkLst>
            <pc:docMk/>
            <pc:sldMk cId="3383571036" sldId="263"/>
            <ac:picMk id="4" creationId="{4F9708DA-F901-42CE-3969-DE3148AC7F4C}"/>
          </ac:picMkLst>
        </pc:picChg>
        <pc:picChg chg="add del mod">
          <ac:chgData name="Luz Oriana Blanquicet Alvarez" userId="bab6f946-d2b0-4496-8b41-1837cbfbfaeb" providerId="ADAL" clId="{284BCCAE-3669-4F04-9EFF-CA6665315AF7}" dt="2025-01-17T20:18:49.892" v="708" actId="478"/>
          <ac:picMkLst>
            <pc:docMk/>
            <pc:sldMk cId="3383571036" sldId="263"/>
            <ac:picMk id="5" creationId="{47C5B96E-2952-F057-21B1-A58C39F1D209}"/>
          </ac:picMkLst>
        </pc:picChg>
        <pc:picChg chg="add mod">
          <ac:chgData name="Luz Oriana Blanquicet Alvarez" userId="bab6f946-d2b0-4496-8b41-1837cbfbfaeb" providerId="ADAL" clId="{284BCCAE-3669-4F04-9EFF-CA6665315AF7}" dt="2025-01-17T20:28:23.264" v="720" actId="14100"/>
          <ac:picMkLst>
            <pc:docMk/>
            <pc:sldMk cId="3383571036" sldId="263"/>
            <ac:picMk id="8" creationId="{9418AABD-FFC9-B500-B6D8-905B1868954C}"/>
          </ac:picMkLst>
        </pc:picChg>
        <pc:picChg chg="add mod">
          <ac:chgData name="Luz Oriana Blanquicet Alvarez" userId="bab6f946-d2b0-4496-8b41-1837cbfbfaeb" providerId="ADAL" clId="{284BCCAE-3669-4F04-9EFF-CA6665315AF7}" dt="2024-12-17T20:58:07.586" v="367" actId="1038"/>
          <ac:picMkLst>
            <pc:docMk/>
            <pc:sldMk cId="3383571036" sldId="263"/>
            <ac:picMk id="9" creationId="{7074B367-B5B9-0BA2-8A8F-854F675811AC}"/>
          </ac:picMkLst>
        </pc:picChg>
        <pc:picChg chg="add del mod">
          <ac:chgData name="Luz Oriana Blanquicet Alvarez" userId="bab6f946-d2b0-4496-8b41-1837cbfbfaeb" providerId="ADAL" clId="{284BCCAE-3669-4F04-9EFF-CA6665315AF7}" dt="2025-01-17T20:28:00.724" v="712" actId="478"/>
          <ac:picMkLst>
            <pc:docMk/>
            <pc:sldMk cId="3383571036" sldId="263"/>
            <ac:picMk id="11" creationId="{FAA390CF-9A03-2424-63FD-208ED8940959}"/>
          </ac:picMkLst>
        </pc:picChg>
        <pc:picChg chg="add mod">
          <ac:chgData name="Luz Oriana Blanquicet Alvarez" userId="bab6f946-d2b0-4496-8b41-1837cbfbfaeb" providerId="ADAL" clId="{284BCCAE-3669-4F04-9EFF-CA6665315AF7}" dt="2024-12-17T21:02:51.158" v="405" actId="1076"/>
          <ac:picMkLst>
            <pc:docMk/>
            <pc:sldMk cId="3383571036" sldId="263"/>
            <ac:picMk id="13" creationId="{0385FC60-CFFF-4447-AD8A-AF0AA1B2B98B}"/>
          </ac:picMkLst>
        </pc:picChg>
      </pc:sldChg>
      <pc:sldChg chg="addSp delSp modSp mod">
        <pc:chgData name="Luz Oriana Blanquicet Alvarez" userId="bab6f946-d2b0-4496-8b41-1837cbfbfaeb" providerId="ADAL" clId="{284BCCAE-3669-4F04-9EFF-CA6665315AF7}" dt="2025-01-17T20:02:07.010" v="706" actId="1036"/>
        <pc:sldMkLst>
          <pc:docMk/>
          <pc:sldMk cId="1154667002" sldId="264"/>
        </pc:sldMkLst>
        <pc:spChg chg="mod">
          <ac:chgData name="Luz Oriana Blanquicet Alvarez" userId="bab6f946-d2b0-4496-8b41-1837cbfbfaeb" providerId="ADAL" clId="{284BCCAE-3669-4F04-9EFF-CA6665315AF7}" dt="2024-12-17T20:49:37.479" v="307" actId="1076"/>
          <ac:spMkLst>
            <pc:docMk/>
            <pc:sldMk cId="1154667002" sldId="264"/>
            <ac:spMk id="2" creationId="{595B578D-3853-8A30-2BF1-D17BBFD7358B}"/>
          </ac:spMkLst>
        </pc:spChg>
        <pc:spChg chg="mod">
          <ac:chgData name="Luz Oriana Blanquicet Alvarez" userId="bab6f946-d2b0-4496-8b41-1837cbfbfaeb" providerId="ADAL" clId="{284BCCAE-3669-4F04-9EFF-CA6665315AF7}" dt="2024-12-17T20:54:43.588" v="346" actId="1076"/>
          <ac:spMkLst>
            <pc:docMk/>
            <pc:sldMk cId="1154667002" sldId="264"/>
            <ac:spMk id="4" creationId="{4B57D7D3-436E-1364-62C3-4C7F6B4336A1}"/>
          </ac:spMkLst>
        </pc:spChg>
        <pc:picChg chg="add mod">
          <ac:chgData name="Luz Oriana Blanquicet Alvarez" userId="bab6f946-d2b0-4496-8b41-1837cbfbfaeb" providerId="ADAL" clId="{284BCCAE-3669-4F04-9EFF-CA6665315AF7}" dt="2025-01-17T20:00:03.670" v="685" actId="1035"/>
          <ac:picMkLst>
            <pc:docMk/>
            <pc:sldMk cId="1154667002" sldId="264"/>
            <ac:picMk id="5" creationId="{1CD1F4AA-9A91-61F0-B507-0B9886EC26FF}"/>
          </ac:picMkLst>
        </pc:picChg>
        <pc:picChg chg="add del mod">
          <ac:chgData name="Luz Oriana Blanquicet Alvarez" userId="bab6f946-d2b0-4496-8b41-1837cbfbfaeb" providerId="ADAL" clId="{284BCCAE-3669-4F04-9EFF-CA6665315AF7}" dt="2025-01-17T19:59:47.835" v="671" actId="478"/>
          <ac:picMkLst>
            <pc:docMk/>
            <pc:sldMk cId="1154667002" sldId="264"/>
            <ac:picMk id="6" creationId="{39371BB9-A0AC-6DD9-432E-002E0038D1FA}"/>
          </ac:picMkLst>
        </pc:picChg>
        <pc:picChg chg="add mod">
          <ac:chgData name="Luz Oriana Blanquicet Alvarez" userId="bab6f946-d2b0-4496-8b41-1837cbfbfaeb" providerId="ADAL" clId="{284BCCAE-3669-4F04-9EFF-CA6665315AF7}" dt="2025-01-17T20:02:07.010" v="706" actId="1036"/>
          <ac:picMkLst>
            <pc:docMk/>
            <pc:sldMk cId="1154667002" sldId="264"/>
            <ac:picMk id="8" creationId="{67E98DD3-9D48-596D-58FB-03F23465325E}"/>
          </ac:picMkLst>
        </pc:picChg>
        <pc:picChg chg="add mod modCrop">
          <ac:chgData name="Luz Oriana Blanquicet Alvarez" userId="bab6f946-d2b0-4496-8b41-1837cbfbfaeb" providerId="ADAL" clId="{284BCCAE-3669-4F04-9EFF-CA6665315AF7}" dt="2024-12-17T20:50:31.797" v="320" actId="1035"/>
          <ac:picMkLst>
            <pc:docMk/>
            <pc:sldMk cId="1154667002" sldId="264"/>
            <ac:picMk id="9" creationId="{6A61C3C8-6EA1-F500-CF43-805E475ABBA3}"/>
          </ac:picMkLst>
        </pc:picChg>
        <pc:picChg chg="add del mod">
          <ac:chgData name="Luz Oriana Blanquicet Alvarez" userId="bab6f946-d2b0-4496-8b41-1837cbfbfaeb" providerId="ADAL" clId="{284BCCAE-3669-4F04-9EFF-CA6665315AF7}" dt="2025-01-17T20:01:38.036" v="686" actId="478"/>
          <ac:picMkLst>
            <pc:docMk/>
            <pc:sldMk cId="1154667002" sldId="264"/>
            <ac:picMk id="11" creationId="{3925D214-D06E-B7C1-76FB-2C029F6DE6ED}"/>
          </ac:picMkLst>
        </pc:picChg>
        <pc:picChg chg="add mod">
          <ac:chgData name="Luz Oriana Blanquicet Alvarez" userId="bab6f946-d2b0-4496-8b41-1837cbfbfaeb" providerId="ADAL" clId="{284BCCAE-3669-4F04-9EFF-CA6665315AF7}" dt="2024-12-17T20:54:48.041" v="347" actId="1076"/>
          <ac:picMkLst>
            <pc:docMk/>
            <pc:sldMk cId="1154667002" sldId="264"/>
            <ac:picMk id="13" creationId="{BEAB04D5-C9C7-70F7-1C75-80E11FD2DD96}"/>
          </ac:picMkLst>
        </pc:picChg>
      </pc:sldChg>
      <pc:sldChg chg="addSp delSp modSp mod">
        <pc:chgData name="Luz Oriana Blanquicet Alvarez" userId="bab6f946-d2b0-4496-8b41-1837cbfbfaeb" providerId="ADAL" clId="{284BCCAE-3669-4F04-9EFF-CA6665315AF7}" dt="2025-01-17T20:55:03.399" v="850" actId="1076"/>
        <pc:sldMkLst>
          <pc:docMk/>
          <pc:sldMk cId="1888447965" sldId="265"/>
        </pc:sldMkLst>
        <pc:spChg chg="mod">
          <ac:chgData name="Luz Oriana Blanquicet Alvarez" userId="bab6f946-d2b0-4496-8b41-1837cbfbfaeb" providerId="ADAL" clId="{284BCCAE-3669-4F04-9EFF-CA6665315AF7}" dt="2024-12-17T21:31:39.329" v="628" actId="1076"/>
          <ac:spMkLst>
            <pc:docMk/>
            <pc:sldMk cId="1888447965" sldId="265"/>
            <ac:spMk id="2" creationId="{595B578D-3853-8A30-2BF1-D17BBFD7358B}"/>
          </ac:spMkLst>
        </pc:spChg>
        <pc:spChg chg="mod">
          <ac:chgData name="Luz Oriana Blanquicet Alvarez" userId="bab6f946-d2b0-4496-8b41-1837cbfbfaeb" providerId="ADAL" clId="{284BCCAE-3669-4F04-9EFF-CA6665315AF7}" dt="2024-12-17T21:33:29.840" v="648" actId="1076"/>
          <ac:spMkLst>
            <pc:docMk/>
            <pc:sldMk cId="1888447965" sldId="265"/>
            <ac:spMk id="8" creationId="{AA72CB2C-1FD6-C91F-F7D7-37AE05735C23}"/>
          </ac:spMkLst>
        </pc:spChg>
        <pc:picChg chg="add mod">
          <ac:chgData name="Luz Oriana Blanquicet Alvarez" userId="bab6f946-d2b0-4496-8b41-1837cbfbfaeb" providerId="ADAL" clId="{284BCCAE-3669-4F04-9EFF-CA6665315AF7}" dt="2025-01-17T20:53:43.964" v="846" actId="14100"/>
          <ac:picMkLst>
            <pc:docMk/>
            <pc:sldMk cId="1888447965" sldId="265"/>
            <ac:picMk id="4" creationId="{3709ACC8-89F9-7342-7C57-2C2530A457FB}"/>
          </ac:picMkLst>
        </pc:picChg>
        <pc:picChg chg="add del mod">
          <ac:chgData name="Luz Oriana Blanquicet Alvarez" userId="bab6f946-d2b0-4496-8b41-1837cbfbfaeb" providerId="ADAL" clId="{284BCCAE-3669-4F04-9EFF-CA6665315AF7}" dt="2025-01-17T20:53:35.322" v="841" actId="478"/>
          <ac:picMkLst>
            <pc:docMk/>
            <pc:sldMk cId="1888447965" sldId="265"/>
            <ac:picMk id="5" creationId="{4FCCAD84-5BF4-F342-1EDA-4ABC44C7D329}"/>
          </ac:picMkLst>
        </pc:picChg>
        <pc:picChg chg="add mod">
          <ac:chgData name="Luz Oriana Blanquicet Alvarez" userId="bab6f946-d2b0-4496-8b41-1837cbfbfaeb" providerId="ADAL" clId="{284BCCAE-3669-4F04-9EFF-CA6665315AF7}" dt="2024-12-17T21:32:17.928" v="635" actId="1076"/>
          <ac:picMkLst>
            <pc:docMk/>
            <pc:sldMk cId="1888447965" sldId="265"/>
            <ac:picMk id="7" creationId="{53B255ED-B9EF-3466-6C0E-0C5F8791A1F1}"/>
          </ac:picMkLst>
        </pc:picChg>
        <pc:picChg chg="add mod">
          <ac:chgData name="Luz Oriana Blanquicet Alvarez" userId="bab6f946-d2b0-4496-8b41-1837cbfbfaeb" providerId="ADAL" clId="{284BCCAE-3669-4F04-9EFF-CA6665315AF7}" dt="2025-01-17T20:55:03.399" v="850" actId="1076"/>
          <ac:picMkLst>
            <pc:docMk/>
            <pc:sldMk cId="1888447965" sldId="265"/>
            <ac:picMk id="9" creationId="{961E633B-31D1-EEE0-EFB4-2178B325F18F}"/>
          </ac:picMkLst>
        </pc:picChg>
        <pc:picChg chg="add del mod">
          <ac:chgData name="Luz Oriana Blanquicet Alvarez" userId="bab6f946-d2b0-4496-8b41-1837cbfbfaeb" providerId="ADAL" clId="{284BCCAE-3669-4F04-9EFF-CA6665315AF7}" dt="2025-01-17T20:54:55.993" v="847" actId="478"/>
          <ac:picMkLst>
            <pc:docMk/>
            <pc:sldMk cId="1888447965" sldId="265"/>
            <ac:picMk id="11" creationId="{1CAB28C2-2ECB-1214-8F79-B17121DDCF57}"/>
          </ac:picMkLst>
        </pc:picChg>
        <pc:picChg chg="add mod">
          <ac:chgData name="Luz Oriana Blanquicet Alvarez" userId="bab6f946-d2b0-4496-8b41-1837cbfbfaeb" providerId="ADAL" clId="{284BCCAE-3669-4F04-9EFF-CA6665315AF7}" dt="2024-12-17T21:33:53.059" v="653" actId="1076"/>
          <ac:picMkLst>
            <pc:docMk/>
            <pc:sldMk cId="1888447965" sldId="265"/>
            <ac:picMk id="13" creationId="{D104595A-EBFA-F9D3-DC83-39E6E7130C2E}"/>
          </ac:picMkLst>
        </pc:picChg>
      </pc:sldChg>
      <pc:sldChg chg="addSp delSp modSp mod">
        <pc:chgData name="Luz Oriana Blanquicet Alvarez" userId="bab6f946-d2b0-4496-8b41-1837cbfbfaeb" providerId="ADAL" clId="{284BCCAE-3669-4F04-9EFF-CA6665315AF7}" dt="2025-01-17T20:31:45.565" v="742" actId="1038"/>
        <pc:sldMkLst>
          <pc:docMk/>
          <pc:sldMk cId="1895494253" sldId="266"/>
        </pc:sldMkLst>
        <pc:spChg chg="mod">
          <ac:chgData name="Luz Oriana Blanquicet Alvarez" userId="bab6f946-d2b0-4496-8b41-1837cbfbfaeb" providerId="ADAL" clId="{284BCCAE-3669-4F04-9EFF-CA6665315AF7}" dt="2024-12-17T21:08:56.790" v="458" actId="1036"/>
          <ac:spMkLst>
            <pc:docMk/>
            <pc:sldMk cId="1895494253" sldId="266"/>
            <ac:spMk id="2" creationId="{595B578D-3853-8A30-2BF1-D17BBFD7358B}"/>
          </ac:spMkLst>
        </pc:spChg>
        <pc:spChg chg="mod">
          <ac:chgData name="Luz Oriana Blanquicet Alvarez" userId="bab6f946-d2b0-4496-8b41-1837cbfbfaeb" providerId="ADAL" clId="{284BCCAE-3669-4F04-9EFF-CA6665315AF7}" dt="2024-12-17T21:08:56.790" v="458" actId="1036"/>
          <ac:spMkLst>
            <pc:docMk/>
            <pc:sldMk cId="1895494253" sldId="266"/>
            <ac:spMk id="7" creationId="{870478E5-1C87-8397-FE03-EB9CD0C1A870}"/>
          </ac:spMkLst>
        </pc:spChg>
        <pc:picChg chg="add del mod">
          <ac:chgData name="Luz Oriana Blanquicet Alvarez" userId="bab6f946-d2b0-4496-8b41-1837cbfbfaeb" providerId="ADAL" clId="{284BCCAE-3669-4F04-9EFF-CA6665315AF7}" dt="2025-01-17T20:29:51.823" v="721" actId="478"/>
          <ac:picMkLst>
            <pc:docMk/>
            <pc:sldMk cId="1895494253" sldId="266"/>
            <ac:picMk id="4" creationId="{0CD03934-1494-47BE-72CA-D1F94379D976}"/>
          </ac:picMkLst>
        </pc:picChg>
        <pc:picChg chg="add mod">
          <ac:chgData name="Luz Oriana Blanquicet Alvarez" userId="bab6f946-d2b0-4496-8b41-1837cbfbfaeb" providerId="ADAL" clId="{284BCCAE-3669-4F04-9EFF-CA6665315AF7}" dt="2025-01-17T20:30:20.145" v="729" actId="1076"/>
          <ac:picMkLst>
            <pc:docMk/>
            <pc:sldMk cId="1895494253" sldId="266"/>
            <ac:picMk id="5" creationId="{F2E4CA13-F6AE-32FC-2588-2C1020628A86}"/>
          </ac:picMkLst>
        </pc:picChg>
        <pc:picChg chg="add mod">
          <ac:chgData name="Luz Oriana Blanquicet Alvarez" userId="bab6f946-d2b0-4496-8b41-1837cbfbfaeb" providerId="ADAL" clId="{284BCCAE-3669-4F04-9EFF-CA6665315AF7}" dt="2024-12-17T21:08:56.790" v="458" actId="1036"/>
          <ac:picMkLst>
            <pc:docMk/>
            <pc:sldMk cId="1895494253" sldId="266"/>
            <ac:picMk id="8" creationId="{180343D2-C567-9A2A-95B0-AB6FE817B7E9}"/>
          </ac:picMkLst>
        </pc:picChg>
        <pc:picChg chg="add mod">
          <ac:chgData name="Luz Oriana Blanquicet Alvarez" userId="bab6f946-d2b0-4496-8b41-1837cbfbfaeb" providerId="ADAL" clId="{284BCCAE-3669-4F04-9EFF-CA6665315AF7}" dt="2025-01-17T20:31:45.565" v="742" actId="1038"/>
          <ac:picMkLst>
            <pc:docMk/>
            <pc:sldMk cId="1895494253" sldId="266"/>
            <ac:picMk id="9" creationId="{F8DA30B8-2979-AEB5-58A8-E19B9DCBA94D}"/>
          </ac:picMkLst>
        </pc:picChg>
        <pc:picChg chg="add del mod">
          <ac:chgData name="Luz Oriana Blanquicet Alvarez" userId="bab6f946-d2b0-4496-8b41-1837cbfbfaeb" providerId="ADAL" clId="{284BCCAE-3669-4F04-9EFF-CA6665315AF7}" dt="2025-01-17T20:31:13.168" v="730" actId="478"/>
          <ac:picMkLst>
            <pc:docMk/>
            <pc:sldMk cId="1895494253" sldId="266"/>
            <ac:picMk id="11" creationId="{E4863BD1-8BCB-5619-C3D9-697746CBE14E}"/>
          </ac:picMkLst>
        </pc:picChg>
        <pc:picChg chg="add mod">
          <ac:chgData name="Luz Oriana Blanquicet Alvarez" userId="bab6f946-d2b0-4496-8b41-1837cbfbfaeb" providerId="ADAL" clId="{284BCCAE-3669-4F04-9EFF-CA6665315AF7}" dt="2024-12-17T21:08:56.790" v="458" actId="1036"/>
          <ac:picMkLst>
            <pc:docMk/>
            <pc:sldMk cId="1895494253" sldId="266"/>
            <ac:picMk id="13" creationId="{D8F78D09-8FFD-E6D1-E9A9-23859DB86CA3}"/>
          </ac:picMkLst>
        </pc:picChg>
      </pc:sldChg>
      <pc:sldChg chg="addSp delSp modSp mod">
        <pc:chgData name="Luz Oriana Blanquicet Alvarez" userId="bab6f946-d2b0-4496-8b41-1837cbfbfaeb" providerId="ADAL" clId="{284BCCAE-3669-4F04-9EFF-CA6665315AF7}" dt="2025-01-17T20:34:31.759" v="754" actId="1076"/>
        <pc:sldMkLst>
          <pc:docMk/>
          <pc:sldMk cId="846060073" sldId="267"/>
        </pc:sldMkLst>
        <pc:spChg chg="mod">
          <ac:chgData name="Luz Oriana Blanquicet Alvarez" userId="bab6f946-d2b0-4496-8b41-1837cbfbfaeb" providerId="ADAL" clId="{284BCCAE-3669-4F04-9EFF-CA6665315AF7}" dt="2024-12-17T21:14:52.374" v="495" actId="1076"/>
          <ac:spMkLst>
            <pc:docMk/>
            <pc:sldMk cId="846060073" sldId="267"/>
            <ac:spMk id="2" creationId="{595B578D-3853-8A30-2BF1-D17BBFD7358B}"/>
          </ac:spMkLst>
        </pc:spChg>
        <pc:spChg chg="mod">
          <ac:chgData name="Luz Oriana Blanquicet Alvarez" userId="bab6f946-d2b0-4496-8b41-1837cbfbfaeb" providerId="ADAL" clId="{284BCCAE-3669-4F04-9EFF-CA6665315AF7}" dt="2024-12-17T21:13:52.352" v="482" actId="1076"/>
          <ac:spMkLst>
            <pc:docMk/>
            <pc:sldMk cId="846060073" sldId="267"/>
            <ac:spMk id="7" creationId="{870478E5-1C87-8397-FE03-EB9CD0C1A870}"/>
          </ac:spMkLst>
        </pc:spChg>
        <pc:picChg chg="add mod">
          <ac:chgData name="Luz Oriana Blanquicet Alvarez" userId="bab6f946-d2b0-4496-8b41-1837cbfbfaeb" providerId="ADAL" clId="{284BCCAE-3669-4F04-9EFF-CA6665315AF7}" dt="2025-01-17T20:33:26.411" v="750" actId="1076"/>
          <ac:picMkLst>
            <pc:docMk/>
            <pc:sldMk cId="846060073" sldId="267"/>
            <ac:picMk id="4" creationId="{29B4B50C-00BA-4DC4-5AF5-332568BFE64B}"/>
          </ac:picMkLst>
        </pc:picChg>
        <pc:picChg chg="add del mod">
          <ac:chgData name="Luz Oriana Blanquicet Alvarez" userId="bab6f946-d2b0-4496-8b41-1837cbfbfaeb" providerId="ADAL" clId="{284BCCAE-3669-4F04-9EFF-CA6665315AF7}" dt="2025-01-17T20:33:09.897" v="743" actId="478"/>
          <ac:picMkLst>
            <pc:docMk/>
            <pc:sldMk cId="846060073" sldId="267"/>
            <ac:picMk id="5" creationId="{F3BE5798-83BE-D652-5A76-9DB9FAD37978}"/>
          </ac:picMkLst>
        </pc:picChg>
        <pc:picChg chg="add mod">
          <ac:chgData name="Luz Oriana Blanquicet Alvarez" userId="bab6f946-d2b0-4496-8b41-1837cbfbfaeb" providerId="ADAL" clId="{284BCCAE-3669-4F04-9EFF-CA6665315AF7}" dt="2025-01-17T20:34:31.759" v="754" actId="1076"/>
          <ac:picMkLst>
            <pc:docMk/>
            <pc:sldMk cId="846060073" sldId="267"/>
            <ac:picMk id="8" creationId="{38500D34-451E-3E98-5097-2BCFE559E18D}"/>
          </ac:picMkLst>
        </pc:picChg>
        <pc:picChg chg="add mod">
          <ac:chgData name="Luz Oriana Blanquicet Alvarez" userId="bab6f946-d2b0-4496-8b41-1837cbfbfaeb" providerId="ADAL" clId="{284BCCAE-3669-4F04-9EFF-CA6665315AF7}" dt="2024-12-17T21:13:55.526" v="483" actId="1076"/>
          <ac:picMkLst>
            <pc:docMk/>
            <pc:sldMk cId="846060073" sldId="267"/>
            <ac:picMk id="9" creationId="{B2E61FE9-A6B6-8402-18D4-7E4D6DBC1AD1}"/>
          </ac:picMkLst>
        </pc:picChg>
        <pc:picChg chg="add del mod">
          <ac:chgData name="Luz Oriana Blanquicet Alvarez" userId="bab6f946-d2b0-4496-8b41-1837cbfbfaeb" providerId="ADAL" clId="{284BCCAE-3669-4F04-9EFF-CA6665315AF7}" dt="2025-01-17T20:34:21.172" v="751" actId="478"/>
          <ac:picMkLst>
            <pc:docMk/>
            <pc:sldMk cId="846060073" sldId="267"/>
            <ac:picMk id="11" creationId="{2E3F021B-E5A9-90D3-4A36-FCA42C56FF55}"/>
          </ac:picMkLst>
        </pc:picChg>
        <pc:picChg chg="add mod">
          <ac:chgData name="Luz Oriana Blanquicet Alvarez" userId="bab6f946-d2b0-4496-8b41-1837cbfbfaeb" providerId="ADAL" clId="{284BCCAE-3669-4F04-9EFF-CA6665315AF7}" dt="2024-12-17T21:14:48.338" v="494" actId="1037"/>
          <ac:picMkLst>
            <pc:docMk/>
            <pc:sldMk cId="846060073" sldId="267"/>
            <ac:picMk id="13" creationId="{81AB15C2-F3E1-B155-6336-E61927720F3B}"/>
          </ac:picMkLst>
        </pc:picChg>
      </pc:sldChg>
      <pc:sldChg chg="addSp delSp modSp mod">
        <pc:chgData name="Luz Oriana Blanquicet Alvarez" userId="bab6f946-d2b0-4496-8b41-1837cbfbfaeb" providerId="ADAL" clId="{284BCCAE-3669-4F04-9EFF-CA6665315AF7}" dt="2025-01-17T20:46:47.737" v="799" actId="1076"/>
        <pc:sldMkLst>
          <pc:docMk/>
          <pc:sldMk cId="118752800" sldId="268"/>
        </pc:sldMkLst>
        <pc:spChg chg="mod">
          <ac:chgData name="Luz Oriana Blanquicet Alvarez" userId="bab6f946-d2b0-4496-8b41-1837cbfbfaeb" providerId="ADAL" clId="{284BCCAE-3669-4F04-9EFF-CA6665315AF7}" dt="2024-12-17T21:21:34.875" v="536" actId="1076"/>
          <ac:spMkLst>
            <pc:docMk/>
            <pc:sldMk cId="118752800" sldId="268"/>
            <ac:spMk id="3" creationId="{BB87D7FE-D68D-26B0-D476-1EE64E7DDD7B}"/>
          </ac:spMkLst>
        </pc:spChg>
        <pc:picChg chg="add del mod">
          <ac:chgData name="Luz Oriana Blanquicet Alvarez" userId="bab6f946-d2b0-4496-8b41-1837cbfbfaeb" providerId="ADAL" clId="{284BCCAE-3669-4F04-9EFF-CA6665315AF7}" dt="2025-01-17T20:44:51.724" v="776" actId="478"/>
          <ac:picMkLst>
            <pc:docMk/>
            <pc:sldMk cId="118752800" sldId="268"/>
            <ac:picMk id="5" creationId="{3446A525-FC82-7839-3BFE-6B6653F697C5}"/>
          </ac:picMkLst>
        </pc:picChg>
        <pc:picChg chg="add mod">
          <ac:chgData name="Luz Oriana Blanquicet Alvarez" userId="bab6f946-d2b0-4496-8b41-1837cbfbfaeb" providerId="ADAL" clId="{284BCCAE-3669-4F04-9EFF-CA6665315AF7}" dt="2025-01-17T20:45:11.643" v="790" actId="1035"/>
          <ac:picMkLst>
            <pc:docMk/>
            <pc:sldMk cId="118752800" sldId="268"/>
            <ac:picMk id="7" creationId="{01DA64F2-DE4D-15D0-E77F-0DCD1D3DC111}"/>
          </ac:picMkLst>
        </pc:picChg>
        <pc:picChg chg="add mod">
          <ac:chgData name="Luz Oriana Blanquicet Alvarez" userId="bab6f946-d2b0-4496-8b41-1837cbfbfaeb" providerId="ADAL" clId="{284BCCAE-3669-4F04-9EFF-CA6665315AF7}" dt="2024-12-17T21:21:45.279" v="539" actId="1076"/>
          <ac:picMkLst>
            <pc:docMk/>
            <pc:sldMk cId="118752800" sldId="268"/>
            <ac:picMk id="8" creationId="{20942100-5107-B43F-A1DE-9DE06711CBAE}"/>
          </ac:picMkLst>
        </pc:picChg>
        <pc:picChg chg="add mod">
          <ac:chgData name="Luz Oriana Blanquicet Alvarez" userId="bab6f946-d2b0-4496-8b41-1837cbfbfaeb" providerId="ADAL" clId="{284BCCAE-3669-4F04-9EFF-CA6665315AF7}" dt="2024-12-17T21:21:37.925" v="537" actId="1076"/>
          <ac:picMkLst>
            <pc:docMk/>
            <pc:sldMk cId="118752800" sldId="268"/>
            <ac:picMk id="9" creationId="{AF84CD88-9C23-6872-C2A8-49F07F97456E}"/>
          </ac:picMkLst>
        </pc:picChg>
        <pc:picChg chg="add mod">
          <ac:chgData name="Luz Oriana Blanquicet Alvarez" userId="bab6f946-d2b0-4496-8b41-1837cbfbfaeb" providerId="ADAL" clId="{284BCCAE-3669-4F04-9EFF-CA6665315AF7}" dt="2025-01-17T20:46:47.737" v="799" actId="1076"/>
          <ac:picMkLst>
            <pc:docMk/>
            <pc:sldMk cId="118752800" sldId="268"/>
            <ac:picMk id="11" creationId="{73377FC6-7D7A-6206-3859-9285435ACB99}"/>
          </ac:picMkLst>
        </pc:picChg>
        <pc:picChg chg="add del mod">
          <ac:chgData name="Luz Oriana Blanquicet Alvarez" userId="bab6f946-d2b0-4496-8b41-1837cbfbfaeb" providerId="ADAL" clId="{284BCCAE-3669-4F04-9EFF-CA6665315AF7}" dt="2025-01-17T20:46:28.740" v="791" actId="478"/>
          <ac:picMkLst>
            <pc:docMk/>
            <pc:sldMk cId="118752800" sldId="268"/>
            <ac:picMk id="12" creationId="{CFEF4E7E-3E10-92E3-8A62-EF213B0180AA}"/>
          </ac:picMkLst>
        </pc:picChg>
      </pc:sldChg>
      <pc:sldChg chg="addSp delSp modSp mod">
        <pc:chgData name="Luz Oriana Blanquicet Alvarez" userId="bab6f946-d2b0-4496-8b41-1837cbfbfaeb" providerId="ADAL" clId="{284BCCAE-3669-4F04-9EFF-CA6665315AF7}" dt="2025-01-17T20:49:17.995" v="811" actId="1076"/>
        <pc:sldMkLst>
          <pc:docMk/>
          <pc:sldMk cId="2917832379" sldId="269"/>
        </pc:sldMkLst>
        <pc:picChg chg="add mod">
          <ac:chgData name="Luz Oriana Blanquicet Alvarez" userId="bab6f946-d2b0-4496-8b41-1837cbfbfaeb" providerId="ADAL" clId="{284BCCAE-3669-4F04-9EFF-CA6665315AF7}" dt="2025-01-17T20:48:06.796" v="805" actId="14100"/>
          <ac:picMkLst>
            <pc:docMk/>
            <pc:sldMk cId="2917832379" sldId="269"/>
            <ac:picMk id="5" creationId="{5BAAAFA9-731E-9FA3-C507-C4832A850348}"/>
          </ac:picMkLst>
        </pc:picChg>
        <pc:picChg chg="add del mod">
          <ac:chgData name="Luz Oriana Blanquicet Alvarez" userId="bab6f946-d2b0-4496-8b41-1837cbfbfaeb" providerId="ADAL" clId="{284BCCAE-3669-4F04-9EFF-CA6665315AF7}" dt="2025-01-17T20:47:52.932" v="800" actId="478"/>
          <ac:picMkLst>
            <pc:docMk/>
            <pc:sldMk cId="2917832379" sldId="269"/>
            <ac:picMk id="7" creationId="{A5304220-C7BB-F2F7-1094-4771BCAD326C}"/>
          </ac:picMkLst>
        </pc:picChg>
        <pc:picChg chg="add mod">
          <ac:chgData name="Luz Oriana Blanquicet Alvarez" userId="bab6f946-d2b0-4496-8b41-1837cbfbfaeb" providerId="ADAL" clId="{284BCCAE-3669-4F04-9EFF-CA6665315AF7}" dt="2024-12-17T21:24:43.190" v="562" actId="1076"/>
          <ac:picMkLst>
            <pc:docMk/>
            <pc:sldMk cId="2917832379" sldId="269"/>
            <ac:picMk id="8" creationId="{7F5CDBA4-418A-FC77-8B51-F2F828BF7A31}"/>
          </ac:picMkLst>
        </pc:picChg>
        <pc:picChg chg="add mod">
          <ac:chgData name="Luz Oriana Blanquicet Alvarez" userId="bab6f946-d2b0-4496-8b41-1837cbfbfaeb" providerId="ADAL" clId="{284BCCAE-3669-4F04-9EFF-CA6665315AF7}" dt="2024-12-17T21:24:50.525" v="564" actId="1076"/>
          <ac:picMkLst>
            <pc:docMk/>
            <pc:sldMk cId="2917832379" sldId="269"/>
            <ac:picMk id="10" creationId="{7B7C81FC-A2A7-EF3B-8688-8C8144944458}"/>
          </ac:picMkLst>
        </pc:picChg>
        <pc:picChg chg="add mod">
          <ac:chgData name="Luz Oriana Blanquicet Alvarez" userId="bab6f946-d2b0-4496-8b41-1837cbfbfaeb" providerId="ADAL" clId="{284BCCAE-3669-4F04-9EFF-CA6665315AF7}" dt="2025-01-17T20:49:17.995" v="811" actId="1076"/>
          <ac:picMkLst>
            <pc:docMk/>
            <pc:sldMk cId="2917832379" sldId="269"/>
            <ac:picMk id="11" creationId="{D59FC56F-2313-1DB5-7116-C65D18EF96FE}"/>
          </ac:picMkLst>
        </pc:picChg>
        <pc:picChg chg="add del mod">
          <ac:chgData name="Luz Oriana Blanquicet Alvarez" userId="bab6f946-d2b0-4496-8b41-1837cbfbfaeb" providerId="ADAL" clId="{284BCCAE-3669-4F04-9EFF-CA6665315AF7}" dt="2025-01-17T20:49:06.580" v="806" actId="478"/>
          <ac:picMkLst>
            <pc:docMk/>
            <pc:sldMk cId="2917832379" sldId="269"/>
            <ac:picMk id="12" creationId="{2240BDA4-7D97-D055-E3AA-4AF4E0D389B8}"/>
          </ac:picMkLst>
        </pc:picChg>
      </pc:sldChg>
    </pc:docChg>
  </pc:docChgLst>
  <pc:docChgLst>
    <pc:chgData name="Nataly De Los Rios Villegas" userId="S::nataly.delosrios@quironsalud.com::e03fc318-2490-4f3d-bc68-88f047991889" providerId="AD" clId="Web-{A034A8A3-B36A-66CD-C0BC-71E87863D944}"/>
    <pc:docChg chg="mod addSld modSld modMainMaster setSldSz">
      <pc:chgData name="Nataly De Los Rios Villegas" userId="S::nataly.delosrios@quironsalud.com::e03fc318-2490-4f3d-bc68-88f047991889" providerId="AD" clId="Web-{A034A8A3-B36A-66CD-C0BC-71E87863D944}" dt="2024-08-27T19:57:43.483" v="15"/>
      <pc:docMkLst>
        <pc:docMk/>
      </pc:docMkLst>
      <pc:sldChg chg="delSp mod setBg">
        <pc:chgData name="Nataly De Los Rios Villegas" userId="S::nataly.delosrios@quironsalud.com::e03fc318-2490-4f3d-bc68-88f047991889" providerId="AD" clId="Web-{A034A8A3-B36A-66CD-C0BC-71E87863D944}" dt="2024-08-27T19:56:34.652" v="5"/>
        <pc:sldMkLst>
          <pc:docMk/>
          <pc:sldMk cId="2406273178" sldId="256"/>
        </pc:sldMkLst>
      </pc:sldChg>
      <pc:sldChg chg="new mod setBg">
        <pc:chgData name="Nataly De Los Rios Villegas" userId="S::nataly.delosrios@quironsalud.com::e03fc318-2490-4f3d-bc68-88f047991889" providerId="AD" clId="Web-{A034A8A3-B36A-66CD-C0BC-71E87863D944}" dt="2024-08-27T19:56:50.653" v="7"/>
        <pc:sldMkLst>
          <pc:docMk/>
          <pc:sldMk cId="641372871" sldId="257"/>
        </pc:sldMkLst>
      </pc:sldChg>
      <pc:sldChg chg="add replId">
        <pc:chgData name="Nataly De Los Rios Villegas" userId="S::nataly.delosrios@quironsalud.com::e03fc318-2490-4f3d-bc68-88f047991889" providerId="AD" clId="Web-{A034A8A3-B36A-66CD-C0BC-71E87863D944}" dt="2024-08-27T19:57:31.732" v="8"/>
        <pc:sldMkLst>
          <pc:docMk/>
          <pc:sldMk cId="3959810995" sldId="258"/>
        </pc:sldMkLst>
      </pc:sldChg>
      <pc:sldChg chg="add replId">
        <pc:chgData name="Nataly De Los Rios Villegas" userId="S::nataly.delosrios@quironsalud.com::e03fc318-2490-4f3d-bc68-88f047991889" providerId="AD" clId="Web-{A034A8A3-B36A-66CD-C0BC-71E87863D944}" dt="2024-08-27T19:57:32.967" v="9"/>
        <pc:sldMkLst>
          <pc:docMk/>
          <pc:sldMk cId="808270811" sldId="259"/>
        </pc:sldMkLst>
      </pc:sldChg>
      <pc:sldChg chg="add replId">
        <pc:chgData name="Nataly De Los Rios Villegas" userId="S::nataly.delosrios@quironsalud.com::e03fc318-2490-4f3d-bc68-88f047991889" providerId="AD" clId="Web-{A034A8A3-B36A-66CD-C0BC-71E87863D944}" dt="2024-08-27T19:57:34.420" v="10"/>
        <pc:sldMkLst>
          <pc:docMk/>
          <pc:sldMk cId="1901493727" sldId="260"/>
        </pc:sldMkLst>
      </pc:sldChg>
      <pc:sldChg chg="add replId">
        <pc:chgData name="Nataly De Los Rios Villegas" userId="S::nataly.delosrios@quironsalud.com::e03fc318-2490-4f3d-bc68-88f047991889" providerId="AD" clId="Web-{A034A8A3-B36A-66CD-C0BC-71E87863D944}" dt="2024-08-27T19:57:35.623" v="11"/>
        <pc:sldMkLst>
          <pc:docMk/>
          <pc:sldMk cId="1122397581" sldId="261"/>
        </pc:sldMkLst>
      </pc:sldChg>
      <pc:sldChg chg="add replId">
        <pc:chgData name="Nataly De Los Rios Villegas" userId="S::nataly.delosrios@quironsalud.com::e03fc318-2490-4f3d-bc68-88f047991889" providerId="AD" clId="Web-{A034A8A3-B36A-66CD-C0BC-71E87863D944}" dt="2024-08-27T19:57:36.732" v="12"/>
        <pc:sldMkLst>
          <pc:docMk/>
          <pc:sldMk cId="3710065687" sldId="262"/>
        </pc:sldMkLst>
      </pc:sldChg>
      <pc:sldChg chg="add replId">
        <pc:chgData name="Nataly De Los Rios Villegas" userId="S::nataly.delosrios@quironsalud.com::e03fc318-2490-4f3d-bc68-88f047991889" providerId="AD" clId="Web-{A034A8A3-B36A-66CD-C0BC-71E87863D944}" dt="2024-08-27T19:57:38.201" v="13"/>
        <pc:sldMkLst>
          <pc:docMk/>
          <pc:sldMk cId="3383571036" sldId="263"/>
        </pc:sldMkLst>
      </pc:sldChg>
      <pc:sldChg chg="add replId">
        <pc:chgData name="Nataly De Los Rios Villegas" userId="S::nataly.delosrios@quironsalud.com::e03fc318-2490-4f3d-bc68-88f047991889" providerId="AD" clId="Web-{A034A8A3-B36A-66CD-C0BC-71E87863D944}" dt="2024-08-27T19:57:39.779" v="14"/>
        <pc:sldMkLst>
          <pc:docMk/>
          <pc:sldMk cId="1154667002" sldId="264"/>
        </pc:sldMkLst>
      </pc:sldChg>
      <pc:sldChg chg="add replId">
        <pc:chgData name="Nataly De Los Rios Villegas" userId="S::nataly.delosrios@quironsalud.com::e03fc318-2490-4f3d-bc68-88f047991889" providerId="AD" clId="Web-{A034A8A3-B36A-66CD-C0BC-71E87863D944}" dt="2024-08-27T19:57:43.483" v="15"/>
        <pc:sldMkLst>
          <pc:docMk/>
          <pc:sldMk cId="1888447965" sldId="265"/>
        </pc:sldMkLst>
      </pc:sldChg>
      <pc:sldMasterChg chg="modSp modSldLayout">
        <pc:chgData name="Nataly De Los Rios Villegas" userId="S::nataly.delosrios@quironsalud.com::e03fc318-2490-4f3d-bc68-88f047991889" providerId="AD" clId="Web-{A034A8A3-B36A-66CD-C0BC-71E87863D944}" dt="2024-08-27T19:56:13.710" v="0"/>
        <pc:sldMasterMkLst>
          <pc:docMk/>
          <pc:sldMasterMk cId="2933118997" sldId="2147483648"/>
        </pc:sldMasterMkLst>
        <pc:sldLayoutChg chg="modSp">
          <pc:chgData name="Nataly De Los Rios Villegas" userId="S::nataly.delosrios@quironsalud.com::e03fc318-2490-4f3d-bc68-88f047991889" providerId="AD" clId="Web-{A034A8A3-B36A-66CD-C0BC-71E87863D944}" dt="2024-08-27T19:56:13.710" v="0"/>
          <pc:sldLayoutMkLst>
            <pc:docMk/>
            <pc:sldMasterMk cId="2933118997" sldId="2147483648"/>
            <pc:sldLayoutMk cId="2288191458" sldId="2147483649"/>
          </pc:sldLayoutMkLst>
        </pc:sldLayoutChg>
        <pc:sldLayoutChg chg="modSp">
          <pc:chgData name="Nataly De Los Rios Villegas" userId="S::nataly.delosrios@quironsalud.com::e03fc318-2490-4f3d-bc68-88f047991889" providerId="AD" clId="Web-{A034A8A3-B36A-66CD-C0BC-71E87863D944}" dt="2024-08-27T19:56:13.710" v="0"/>
          <pc:sldLayoutMkLst>
            <pc:docMk/>
            <pc:sldMasterMk cId="2933118997" sldId="2147483648"/>
            <pc:sldLayoutMk cId="2339700568" sldId="2147483651"/>
          </pc:sldLayoutMkLst>
        </pc:sldLayoutChg>
        <pc:sldLayoutChg chg="modSp">
          <pc:chgData name="Nataly De Los Rios Villegas" userId="S::nataly.delosrios@quironsalud.com::e03fc318-2490-4f3d-bc68-88f047991889" providerId="AD" clId="Web-{A034A8A3-B36A-66CD-C0BC-71E87863D944}" dt="2024-08-27T19:56:13.710" v="0"/>
          <pc:sldLayoutMkLst>
            <pc:docMk/>
            <pc:sldMasterMk cId="2933118997" sldId="2147483648"/>
            <pc:sldLayoutMk cId="979029867" sldId="2147483652"/>
          </pc:sldLayoutMkLst>
        </pc:sldLayoutChg>
        <pc:sldLayoutChg chg="modSp">
          <pc:chgData name="Nataly De Los Rios Villegas" userId="S::nataly.delosrios@quironsalud.com::e03fc318-2490-4f3d-bc68-88f047991889" providerId="AD" clId="Web-{A034A8A3-B36A-66CD-C0BC-71E87863D944}" dt="2024-08-27T19:56:13.710" v="0"/>
          <pc:sldLayoutMkLst>
            <pc:docMk/>
            <pc:sldMasterMk cId="2933118997" sldId="2147483648"/>
            <pc:sldLayoutMk cId="1752394269" sldId="2147483653"/>
          </pc:sldLayoutMkLst>
        </pc:sldLayoutChg>
        <pc:sldLayoutChg chg="modSp">
          <pc:chgData name="Nataly De Los Rios Villegas" userId="S::nataly.delosrios@quironsalud.com::e03fc318-2490-4f3d-bc68-88f047991889" providerId="AD" clId="Web-{A034A8A3-B36A-66CD-C0BC-71E87863D944}" dt="2024-08-27T19:56:13.710" v="0"/>
          <pc:sldLayoutMkLst>
            <pc:docMk/>
            <pc:sldMasterMk cId="2933118997" sldId="2147483648"/>
            <pc:sldLayoutMk cId="1360449816" sldId="2147483656"/>
          </pc:sldLayoutMkLst>
        </pc:sldLayoutChg>
        <pc:sldLayoutChg chg="modSp">
          <pc:chgData name="Nataly De Los Rios Villegas" userId="S::nataly.delosrios@quironsalud.com::e03fc318-2490-4f3d-bc68-88f047991889" providerId="AD" clId="Web-{A034A8A3-B36A-66CD-C0BC-71E87863D944}" dt="2024-08-27T19:56:13.710" v="0"/>
          <pc:sldLayoutMkLst>
            <pc:docMk/>
            <pc:sldMasterMk cId="2933118997" sldId="2147483648"/>
            <pc:sldLayoutMk cId="383603595" sldId="2147483657"/>
          </pc:sldLayoutMkLst>
        </pc:sldLayoutChg>
        <pc:sldLayoutChg chg="modSp">
          <pc:chgData name="Nataly De Los Rios Villegas" userId="S::nataly.delosrios@quironsalud.com::e03fc318-2490-4f3d-bc68-88f047991889" providerId="AD" clId="Web-{A034A8A3-B36A-66CD-C0BC-71E87863D944}" dt="2024-08-27T19:56:13.710" v="0"/>
          <pc:sldLayoutMkLst>
            <pc:docMk/>
            <pc:sldMasterMk cId="2933118997" sldId="2147483648"/>
            <pc:sldLayoutMk cId="221509620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17/01/2025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B578D-3853-8A30-2BF1-D17BBFD7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52" y="419228"/>
            <a:ext cx="6174972" cy="106901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2400" b="1" dirty="0">
                <a:solidFill>
                  <a:srgbClr val="0AB1A9"/>
                </a:solidFill>
              </a:rPr>
              <a:t>Adherencia a los cinco momentos de higiene de manos (ciudad del río)</a:t>
            </a:r>
            <a:endParaRPr lang="es-ES" sz="2400" b="1" dirty="0">
              <a:solidFill>
                <a:srgbClr val="0AB1A9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41EC3D-816E-3EC5-093A-FEE52EFCF8CE}"/>
              </a:ext>
            </a:extLst>
          </p:cNvPr>
          <p:cNvSpPr txBox="1"/>
          <p:nvPr/>
        </p:nvSpPr>
        <p:spPr>
          <a:xfrm>
            <a:off x="483213" y="5756770"/>
            <a:ext cx="59702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AB1A9"/>
                </a:solidFill>
              </a:rPr>
              <a:t>NPS Experiencia del usuario</a:t>
            </a:r>
            <a:endParaRPr lang="es-CO" sz="2800" b="1" dirty="0">
              <a:solidFill>
                <a:srgbClr val="0AB1A9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1B73C5-4DED-3DF6-C80D-6957DDB13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0" y="1330431"/>
            <a:ext cx="4758856" cy="193231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F1D402D-7849-A235-0EA3-CF0226C44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17" y="6310135"/>
            <a:ext cx="2713035" cy="2549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4B9230-0E3B-93AF-389E-0AD1185DE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0" y="3365966"/>
            <a:ext cx="5876919" cy="23022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030F27-F959-5670-D106-507D4E578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549" y="6650734"/>
            <a:ext cx="5876919" cy="230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B578D-3853-8A30-2BF1-D17BBFD7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31" y="676873"/>
            <a:ext cx="6120381" cy="1086014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rgbClr val="0AB1A9"/>
                </a:solidFill>
              </a:rPr>
              <a:t>Índice de quejas y reclamos global Ciudad del Río</a:t>
            </a:r>
            <a:endParaRPr lang="es-ES" sz="3200" b="1" dirty="0">
              <a:solidFill>
                <a:srgbClr val="0AB1A9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A72CB2C-1FD6-C91F-F7D7-37AE05735C23}"/>
              </a:ext>
            </a:extLst>
          </p:cNvPr>
          <p:cNvSpPr txBox="1">
            <a:spLocks/>
          </p:cNvSpPr>
          <p:nvPr/>
        </p:nvSpPr>
        <p:spPr>
          <a:xfrm>
            <a:off x="524943" y="4973815"/>
            <a:ext cx="5915025" cy="648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0AB1A9"/>
                </a:solidFill>
              </a:rPr>
              <a:t>Índice combinado de satisfacción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B255ED-B9EF-3466-6C0E-0C5F8791A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10" y="1762887"/>
            <a:ext cx="5975273" cy="2050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04595A-EBFA-F9D3-DC83-39E6E7130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08" y="5622197"/>
            <a:ext cx="6061570" cy="3448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09ACC8-89F9-7342-7C57-2C2530A45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08" y="2251766"/>
            <a:ext cx="6032577" cy="23771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61E633B-31D1-EEE0-EFB4-2178B325F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08" y="6270579"/>
            <a:ext cx="5915026" cy="237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4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B578D-3853-8A30-2BF1-D17BBFD7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539233"/>
            <a:ext cx="5915025" cy="1178193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0AB1A9"/>
                </a:solidFill>
              </a:rPr>
              <a:t>Proporción de inasistencia consulta externa</a:t>
            </a:r>
            <a:endParaRPr lang="es-ES" sz="3200" b="1" dirty="0">
              <a:solidFill>
                <a:srgbClr val="0AB1A9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0F34832-3B87-834A-F23A-E5CDEE2DF661}"/>
              </a:ext>
            </a:extLst>
          </p:cNvPr>
          <p:cNvSpPr txBox="1">
            <a:spLocks/>
          </p:cNvSpPr>
          <p:nvPr/>
        </p:nvSpPr>
        <p:spPr>
          <a:xfrm>
            <a:off x="471485" y="4683108"/>
            <a:ext cx="5915025" cy="1178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AB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Índice de inatención en consulta externa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78FB17B-14D1-8B58-8263-9D0918376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65" y="1641862"/>
            <a:ext cx="5745667" cy="32879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E60150-2EAC-3A8C-5A03-3347A975C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74" y="5726092"/>
            <a:ext cx="5979042" cy="3592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262F53-6983-B9F7-3476-C4B60B3E0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75" y="2179001"/>
            <a:ext cx="5979042" cy="23530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A0C6AB2-CF61-152D-4631-32739231C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74" y="6343478"/>
            <a:ext cx="5915025" cy="23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7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B578D-3853-8A30-2BF1-D17BBFD7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45" y="505665"/>
            <a:ext cx="6386513" cy="130102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200" b="1" dirty="0">
                <a:solidFill>
                  <a:srgbClr val="0AB1A9"/>
                </a:solidFill>
              </a:rPr>
              <a:t>Proporción de inasistencia ayudas diagnósticas POS</a:t>
            </a:r>
            <a:endParaRPr lang="es-ES" sz="3200" b="1" dirty="0">
              <a:solidFill>
                <a:srgbClr val="0AB1A9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B57D7D3-436E-1364-62C3-4C7F6B4336A1}"/>
              </a:ext>
            </a:extLst>
          </p:cNvPr>
          <p:cNvSpPr txBox="1">
            <a:spLocks/>
          </p:cNvSpPr>
          <p:nvPr/>
        </p:nvSpPr>
        <p:spPr>
          <a:xfrm>
            <a:off x="386749" y="4249543"/>
            <a:ext cx="6084501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AB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Proporción de cancelación de cirugía (causas atribuibles a la institución)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A61C3C8-6EA1-F500-CF43-805E475ABB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24"/>
          <a:stretch/>
        </p:blipFill>
        <p:spPr>
          <a:xfrm>
            <a:off x="471487" y="1658682"/>
            <a:ext cx="6097648" cy="3289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EAB04D5-C9C7-70F7-1C75-80E11FD2D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0" y="5856258"/>
            <a:ext cx="5986130" cy="3214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D1F4AA-9A91-61F0-B507-0B9886EC2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46" y="2083337"/>
            <a:ext cx="5986130" cy="23394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7E98DD3-9D48-596D-58FB-03F234653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40" y="6255629"/>
            <a:ext cx="6102412" cy="23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6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B578D-3853-8A30-2BF1-D17BBFD7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691551"/>
            <a:ext cx="5915025" cy="85064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3200" b="1" dirty="0">
                <a:solidFill>
                  <a:srgbClr val="0AB1A9"/>
                </a:solidFill>
              </a:rPr>
              <a:t>Tasa de caídas por cada 1000 estancias 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70478E5-1C87-8397-FE03-EB9CD0C1A870}"/>
              </a:ext>
            </a:extLst>
          </p:cNvPr>
          <p:cNvSpPr txBox="1">
            <a:spLocks/>
          </p:cNvSpPr>
          <p:nvPr/>
        </p:nvSpPr>
        <p:spPr>
          <a:xfrm>
            <a:off x="471487" y="4718582"/>
            <a:ext cx="5915025" cy="850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AB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Infección adquirida en el hospital (por cien)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074B367-B5B9-0BA2-8A8F-854F67581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54" y="1634453"/>
            <a:ext cx="5759999" cy="5587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385FC60-CFFF-4447-AD8A-AF0AA1B2B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91" y="5692306"/>
            <a:ext cx="5824330" cy="42109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F9708DA-F901-42CE-3969-DE3148AC7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26" y="2280921"/>
            <a:ext cx="5915026" cy="23905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418AABD-FFC9-B500-B6D8-905B18689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32" y="6236476"/>
            <a:ext cx="5923171" cy="23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7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B578D-3853-8A30-2BF1-D17BBFD7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6" y="667693"/>
            <a:ext cx="5915025" cy="85064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3200" b="1" dirty="0">
                <a:solidFill>
                  <a:srgbClr val="0AB1A9"/>
                </a:solidFill>
              </a:rPr>
              <a:t>Índice de eventos adversos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70478E5-1C87-8397-FE03-EB9CD0C1A870}"/>
              </a:ext>
            </a:extLst>
          </p:cNvPr>
          <p:cNvSpPr txBox="1">
            <a:spLocks/>
          </p:cNvSpPr>
          <p:nvPr/>
        </p:nvSpPr>
        <p:spPr>
          <a:xfrm>
            <a:off x="471486" y="4608145"/>
            <a:ext cx="5915025" cy="850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AB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Índice de incidentes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80343D2-C567-9A2A-95B0-AB6FE817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4" y="1399728"/>
            <a:ext cx="4587166" cy="2290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8F78D09-8FFD-E6D1-E9A9-23859DB86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26" y="5341149"/>
            <a:ext cx="4142256" cy="2352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E4CA13-F6AE-32FC-2588-2C1020628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94" y="1928986"/>
            <a:ext cx="5915025" cy="24286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DA30B8-2979-AEB5-58A8-E19B9DCBA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62" y="5831059"/>
            <a:ext cx="5995685" cy="253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9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B578D-3853-8A30-2BF1-D17BBFD7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76" y="4146676"/>
            <a:ext cx="6236387" cy="85064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200" b="1" dirty="0">
                <a:solidFill>
                  <a:srgbClr val="0AB1A9"/>
                </a:solidFill>
              </a:rPr>
              <a:t>Proporción de adherencia global a metas de seguridad del paciente</a:t>
            </a:r>
            <a:endParaRPr lang="es-ES" sz="3200" b="1" dirty="0">
              <a:solidFill>
                <a:srgbClr val="0AB1A9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70478E5-1C87-8397-FE03-EB9CD0C1A870}"/>
              </a:ext>
            </a:extLst>
          </p:cNvPr>
          <p:cNvSpPr txBox="1">
            <a:spLocks/>
          </p:cNvSpPr>
          <p:nvPr/>
        </p:nvSpPr>
        <p:spPr>
          <a:xfrm>
            <a:off x="569176" y="508867"/>
            <a:ext cx="5915025" cy="850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AB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Ratio de incidentes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2E61FE9-A6B6-8402-18D4-7E4D6DBC1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01" y="1184585"/>
            <a:ext cx="4745065" cy="2672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1AB15C2-F3E1-B155-6336-E61927720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5" y="5108782"/>
            <a:ext cx="5323398" cy="10054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9B4B50C-00BA-4DC4-5AF5-332568BFE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73" y="1695665"/>
            <a:ext cx="5973392" cy="22071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500D34-451E-3E98-5097-2BCFE559E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795" y="6318733"/>
            <a:ext cx="5973393" cy="23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6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B578D-3853-8A30-2BF1-D17BBFD7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35" y="473377"/>
            <a:ext cx="5915025" cy="14511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200" b="1" dirty="0">
                <a:solidFill>
                  <a:srgbClr val="0AB1A9"/>
                </a:solidFill>
              </a:rPr>
              <a:t>Adherencia a Metas de Seguridad del Usuario</a:t>
            </a:r>
            <a:endParaRPr lang="es-ES" sz="3200" b="1" dirty="0">
              <a:solidFill>
                <a:srgbClr val="0AB1A9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87D7FE-D68D-26B0-D476-1EE64E7DD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6" y="1842048"/>
            <a:ext cx="5915025" cy="1046012"/>
          </a:xfrm>
        </p:spPr>
        <p:txBody>
          <a:bodyPr/>
          <a:lstStyle/>
          <a:p>
            <a:r>
              <a:rPr lang="es-MX" dirty="0">
                <a:solidFill>
                  <a:srgbClr val="0AB1A9"/>
                </a:solidFill>
              </a:rPr>
              <a:t>Meta 1: Identificación correcta del usuario</a:t>
            </a:r>
            <a:endParaRPr lang="es-ES" dirty="0">
              <a:solidFill>
                <a:srgbClr val="0AB1A9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A4543D9-8993-68CF-8850-A2F8FD9DB0F2}"/>
              </a:ext>
            </a:extLst>
          </p:cNvPr>
          <p:cNvSpPr txBox="1">
            <a:spLocks/>
          </p:cNvSpPr>
          <p:nvPr/>
        </p:nvSpPr>
        <p:spPr>
          <a:xfrm>
            <a:off x="471486" y="5417920"/>
            <a:ext cx="5915025" cy="1046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rgbClr val="0AB1A9"/>
                </a:solidFill>
              </a:rPr>
              <a:t>Meta 2: Comunicación efectiva</a:t>
            </a:r>
            <a:endParaRPr lang="es-ES" dirty="0">
              <a:solidFill>
                <a:srgbClr val="0AB1A9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949BFB-6654-4164-29C4-7ED9E90156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24583"/>
          <a:stretch/>
        </p:blipFill>
        <p:spPr>
          <a:xfrm>
            <a:off x="616494" y="2763677"/>
            <a:ext cx="4752561" cy="18625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8946235-9154-B35E-AC48-7C96C21143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24583"/>
          <a:stretch/>
        </p:blipFill>
        <p:spPr>
          <a:xfrm>
            <a:off x="616494" y="5940926"/>
            <a:ext cx="4752561" cy="1862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543A07-40A6-14EE-1E81-66FF0EA97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94" y="3145467"/>
            <a:ext cx="5915025" cy="20476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8574D9C-12AA-3D53-312F-BE6723E28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94" y="6336779"/>
            <a:ext cx="5915025" cy="231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6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B578D-3853-8A30-2BF1-D17BBFD7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00" y="478052"/>
            <a:ext cx="5915025" cy="14511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200" b="1" dirty="0">
                <a:solidFill>
                  <a:srgbClr val="0AB1A9"/>
                </a:solidFill>
              </a:rPr>
              <a:t>Adherencia a Metas de Seguridad del Usuario</a:t>
            </a:r>
            <a:endParaRPr lang="es-ES" sz="3200" b="1" dirty="0">
              <a:solidFill>
                <a:srgbClr val="0AB1A9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87D7FE-D68D-26B0-D476-1EE64E7DD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6" y="1803298"/>
            <a:ext cx="5915025" cy="1046012"/>
          </a:xfrm>
        </p:spPr>
        <p:txBody>
          <a:bodyPr/>
          <a:lstStyle/>
          <a:p>
            <a:r>
              <a:rPr lang="es-MX" dirty="0">
                <a:solidFill>
                  <a:srgbClr val="0AB1A9"/>
                </a:solidFill>
              </a:rPr>
              <a:t>Meta 3: Medicamentos de alto riesgo</a:t>
            </a:r>
            <a:endParaRPr lang="es-ES" dirty="0">
              <a:solidFill>
                <a:srgbClr val="0AB1A9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A4543D9-8993-68CF-8850-A2F8FD9DB0F2}"/>
              </a:ext>
            </a:extLst>
          </p:cNvPr>
          <p:cNvSpPr txBox="1">
            <a:spLocks/>
          </p:cNvSpPr>
          <p:nvPr/>
        </p:nvSpPr>
        <p:spPr>
          <a:xfrm>
            <a:off x="471486" y="5417920"/>
            <a:ext cx="5915025" cy="1046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rgbClr val="0AB1A9"/>
                </a:solidFill>
              </a:rPr>
              <a:t>Meta 4: Cirugía segura</a:t>
            </a:r>
            <a:endParaRPr lang="es-ES" dirty="0">
              <a:solidFill>
                <a:srgbClr val="0AB1A9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942100-5107-B43F-A1DE-9DE06711C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24583"/>
          <a:stretch/>
        </p:blipFill>
        <p:spPr>
          <a:xfrm>
            <a:off x="582809" y="5940926"/>
            <a:ext cx="4752561" cy="1862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F84CD88-9C23-6872-C2A8-49F07F9745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24583"/>
          <a:stretch/>
        </p:blipFill>
        <p:spPr>
          <a:xfrm>
            <a:off x="532900" y="2689346"/>
            <a:ext cx="4752561" cy="1862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1DA64F2-DE4D-15D0-E77F-0DCD1D3DC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69" y="3018569"/>
            <a:ext cx="6033518" cy="22747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377FC6-7D7A-6206-3859-9285435AC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09" y="6330820"/>
            <a:ext cx="6101635" cy="22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B578D-3853-8A30-2BF1-D17BBFD7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09" y="532413"/>
            <a:ext cx="5915025" cy="14511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200" b="1" dirty="0">
                <a:solidFill>
                  <a:srgbClr val="0AB1A9"/>
                </a:solidFill>
              </a:rPr>
              <a:t>Adherencia a Metas de Seguridad del Usuario</a:t>
            </a:r>
            <a:endParaRPr lang="es-ES" sz="3200" b="1" dirty="0">
              <a:solidFill>
                <a:srgbClr val="0AB1A9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87D7FE-D68D-26B0-D476-1EE64E7DD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6" y="1929200"/>
            <a:ext cx="5915025" cy="519254"/>
          </a:xfrm>
        </p:spPr>
        <p:txBody>
          <a:bodyPr/>
          <a:lstStyle/>
          <a:p>
            <a:r>
              <a:rPr lang="es-MX" dirty="0">
                <a:solidFill>
                  <a:srgbClr val="0AB1A9"/>
                </a:solidFill>
              </a:rPr>
              <a:t>Meta 5: Control de infecciones</a:t>
            </a:r>
            <a:endParaRPr lang="es-ES" dirty="0">
              <a:solidFill>
                <a:srgbClr val="0AB1A9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A4543D9-8993-68CF-8850-A2F8FD9DB0F2}"/>
              </a:ext>
            </a:extLst>
          </p:cNvPr>
          <p:cNvSpPr txBox="1">
            <a:spLocks/>
          </p:cNvSpPr>
          <p:nvPr/>
        </p:nvSpPr>
        <p:spPr>
          <a:xfrm>
            <a:off x="471486" y="5417920"/>
            <a:ext cx="5915025" cy="59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rgbClr val="0AB1A9"/>
                </a:solidFill>
              </a:rPr>
              <a:t>Meta 6: Prevención de caídas</a:t>
            </a:r>
            <a:endParaRPr lang="es-ES" dirty="0">
              <a:solidFill>
                <a:srgbClr val="0AB1A9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F5CDBA4-418A-FC77-8B51-F2F828BF7A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24583"/>
          <a:stretch/>
        </p:blipFill>
        <p:spPr>
          <a:xfrm>
            <a:off x="581309" y="2469710"/>
            <a:ext cx="4752561" cy="1862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B7C81FC-A2A7-EF3B-8688-8C814494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24583"/>
          <a:stretch/>
        </p:blipFill>
        <p:spPr>
          <a:xfrm>
            <a:off x="581309" y="5958871"/>
            <a:ext cx="4752561" cy="1862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AAAFA9-731E-9FA3-C507-C4832A850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08" y="2840867"/>
            <a:ext cx="6068151" cy="22604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9FC56F-2313-1DB5-7116-C65D18EF9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08" y="6324822"/>
            <a:ext cx="5986192" cy="221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32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1339AAB123A54AA3DEFC1D7421B948" ma:contentTypeVersion="15" ma:contentTypeDescription="Crear nuevo documento." ma:contentTypeScope="" ma:versionID="c20ee8d2e1b242b393b31c91f3b39192">
  <xsd:schema xmlns:xsd="http://www.w3.org/2001/XMLSchema" xmlns:xs="http://www.w3.org/2001/XMLSchema" xmlns:p="http://schemas.microsoft.com/office/2006/metadata/properties" xmlns:ns2="b76ee6ae-21b6-4b7f-a522-7fe4614e1b64" xmlns:ns3="dbd3f6de-3ce0-49a5-8124-793ba6f8e38e" xmlns:ns4="b409c6ab-45ab-4b48-ae28-ad3d7f706d73" targetNamespace="http://schemas.microsoft.com/office/2006/metadata/properties" ma:root="true" ma:fieldsID="edea1a558f4a10fbb2cc1ff3655d0624" ns2:_="" ns3:_="" ns4:_="">
    <xsd:import namespace="b76ee6ae-21b6-4b7f-a522-7fe4614e1b64"/>
    <xsd:import namespace="dbd3f6de-3ce0-49a5-8124-793ba6f8e38e"/>
    <xsd:import namespace="b409c6ab-45ab-4b48-ae28-ad3d7f706d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ee6ae-21b6-4b7f-a522-7fe4614e1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4e195bea-be83-4e8d-8bb6-375331a3af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3f6de-3ce0-49a5-8124-793ba6f8e38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c6ab-45ab-4b48-ae28-ad3d7f706d7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0631c98-e7a1-4f99-8c28-0b0bb9bfc24b}" ma:internalName="TaxCatchAll" ma:showField="CatchAllData" ma:web="b409c6ab-45ab-4b48-ae28-ad3d7f706d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CF6992-3BC6-4AB8-A192-F4A1C7E3E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ee6ae-21b6-4b7f-a522-7fe4614e1b64"/>
    <ds:schemaRef ds:uri="dbd3f6de-3ce0-49a5-8124-793ba6f8e38e"/>
    <ds:schemaRef ds:uri="b409c6ab-45ab-4b48-ae28-ad3d7f706d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6025FE-F608-406A-A84F-A5F7B82316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153</Words>
  <Application>Microsoft Office PowerPoint</Application>
  <PresentationFormat>Carta (216 x 279 mm)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Tema de Office</vt:lpstr>
      <vt:lpstr>Presentación de PowerPoint</vt:lpstr>
      <vt:lpstr>Proporción de inasistencia consulta externa</vt:lpstr>
      <vt:lpstr>Proporción de inasistencia ayudas diagnósticas POS</vt:lpstr>
      <vt:lpstr>Tasa de caídas por cada 1000 estancias </vt:lpstr>
      <vt:lpstr>Índice de eventos adversos</vt:lpstr>
      <vt:lpstr>Proporción de adherencia global a metas de seguridad del paciente</vt:lpstr>
      <vt:lpstr>Adherencia a Metas de Seguridad del Usuario</vt:lpstr>
      <vt:lpstr>Adherencia a Metas de Seguridad del Usuario</vt:lpstr>
      <vt:lpstr>Adherencia a Metas de Seguridad del Usuario</vt:lpstr>
      <vt:lpstr>Adherencia a los cinco momentos de higiene de manos (ciudad del río)</vt:lpstr>
      <vt:lpstr>Índice de quejas y reclamos global Ciudad del Río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Luz Oriana Blanquicet Alvarez</cp:lastModifiedBy>
  <cp:revision>13</cp:revision>
  <dcterms:created xsi:type="dcterms:W3CDTF">2024-08-27T19:55:29Z</dcterms:created>
  <dcterms:modified xsi:type="dcterms:W3CDTF">2025-01-17T20:55:05Z</dcterms:modified>
</cp:coreProperties>
</file>